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sldIdLst>
    <p:sldId id="257" r:id="rId5"/>
    <p:sldId id="262" r:id="rId6"/>
    <p:sldId id="261" r:id="rId7"/>
    <p:sldId id="264" r:id="rId8"/>
    <p:sldId id="263" r:id="rId9"/>
    <p:sldId id="258" r:id="rId10"/>
    <p:sldId id="259" r:id="rId11"/>
    <p:sldId id="260" r:id="rId12"/>
    <p:sldId id="265" r:id="rId13"/>
  </p:sldIdLst>
  <p:sldSz cx="12192000" cy="6858000"/>
  <p:notesSz cx="6858000" cy="9144000"/>
  <p:defaultTextStyle>
    <a:defPPr>
      <a:defRPr lang="en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75C"/>
    <a:srgbClr val="F26C51"/>
    <a:srgbClr val="FFF46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92F012E-7B68-5C1F-711F-993EE5505F2C}" v="324" dt="2023-12-20T12:12:48.466"/>
    <p1510:client id="{6BE7D05E-B45F-4652-3010-17F0820923FB}" v="199" dt="2023-12-20T10:15:18.598"/>
    <p1510:client id="{723AE67D-4660-21CA-954B-044E1B050DBD}" v="21" dt="2023-12-19T13:57:07.023"/>
    <p1510:client id="{91521E76-4C14-343F-3FC4-19A111827993}" v="9" dt="2023-12-20T10:23:53.444"/>
    <p1510:client id="{B58FEBD5-70B9-7ACF-F93E-8D99F601AB98}" v="20" dt="2023-12-20T09:31:03.231"/>
    <p1510:client id="{E9CE96E3-0FBF-DDD5-23BE-672256B65DE1}" v="168" dt="2023-12-19T13:42:51.118"/>
    <p1510:client id="{ED7FEABF-E1AE-42D4-B4FA-AF253FB452D0}" v="188" dt="2023-12-19T13:18:10.33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585"/>
    <p:restoredTop sz="96405"/>
  </p:normalViewPr>
  <p:slideViewPr>
    <p:cSldViewPr snapToGrid="0" snapToObjects="1">
      <p:cViewPr varScale="1">
        <p:scale>
          <a:sx n="106" d="100"/>
          <a:sy n="106" d="100"/>
        </p:scale>
        <p:origin x="120" y="2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microsoft.com/office/2015/10/relationships/revisionInfo" Target="revisionInfo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E6073F8-072F-9647-8AC1-FC508428571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9610137-B50A-694F-8C7D-7203090A06E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08000" y="1304528"/>
            <a:ext cx="9144000" cy="1394619"/>
          </a:xfrm>
        </p:spPr>
        <p:txBody>
          <a:bodyPr anchor="b"/>
          <a:lstStyle>
            <a:lvl1pPr algn="l">
              <a:defRPr sz="4800" b="1" i="0">
                <a:solidFill>
                  <a:schemeClr val="bg1"/>
                </a:solidFill>
                <a:latin typeface="Raleway" panose="020B0503030101060003" pitchFamily="34" charset="77"/>
              </a:defRPr>
            </a:lvl1pPr>
          </a:lstStyle>
          <a:p>
            <a:r>
              <a:rPr lang="en-GB" dirty="0"/>
              <a:t>DIT IS DE TITLE VAN DEZE</a:t>
            </a:r>
            <a:br>
              <a:rPr lang="en-GB" dirty="0"/>
            </a:br>
            <a:r>
              <a:rPr lang="en-GB" dirty="0"/>
              <a:t>VISTA PRESENTATIE</a:t>
            </a:r>
            <a:endParaRPr lang="en-NL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2029F2-7E42-4A48-A99A-BBA6F762B05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8000" y="2644442"/>
            <a:ext cx="9144000" cy="1655762"/>
          </a:xfrm>
        </p:spPr>
        <p:txBody>
          <a:bodyPr>
            <a:normAutofit/>
          </a:bodyPr>
          <a:lstStyle>
            <a:lvl1pPr marL="0" indent="0" algn="l">
              <a:buNone/>
              <a:defRPr sz="4800" b="0" i="0">
                <a:solidFill>
                  <a:schemeClr val="bg1"/>
                </a:solidFill>
                <a:latin typeface="Raleway" panose="020B0503030101060003" pitchFamily="34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MET ONDERTITEL</a:t>
            </a:r>
            <a:endParaRPr lang="en-NL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902C7AD-DFA1-5C79-536C-3455ABCCA33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8000" y="5553472"/>
            <a:ext cx="2422525" cy="229913"/>
          </a:xfrm>
        </p:spPr>
        <p:txBody>
          <a:bodyPr>
            <a:noAutofit/>
          </a:bodyPr>
          <a:lstStyle>
            <a:lvl1pPr marL="0" indent="0">
              <a:buNone/>
              <a:defRPr sz="1200" b="0" i="0">
                <a:solidFill>
                  <a:schemeClr val="bg1"/>
                </a:solidFill>
                <a:latin typeface="Raleway" panose="020B0503030101060003" pitchFamily="34" charset="77"/>
              </a:defRPr>
            </a:lvl1pPr>
            <a:lvl3pPr marL="914400" indent="0">
              <a:buNone/>
              <a:defRPr/>
            </a:lvl3pPr>
          </a:lstStyle>
          <a:p>
            <a:pPr lvl="0"/>
            <a:r>
              <a:rPr lang="en-GB" dirty="0"/>
              <a:t>1 </a:t>
            </a:r>
            <a:r>
              <a:rPr lang="en-GB" dirty="0" err="1"/>
              <a:t>januari</a:t>
            </a:r>
            <a:r>
              <a:rPr lang="en-GB" dirty="0"/>
              <a:t> 2022</a:t>
            </a:r>
            <a:endParaRPr lang="en-NL" dirty="0"/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53108CFE-0046-5EEB-71EE-C3570CB5823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08000" y="5783385"/>
            <a:ext cx="2422525" cy="229913"/>
          </a:xfrm>
        </p:spPr>
        <p:txBody>
          <a:bodyPr>
            <a:noAutofit/>
          </a:bodyPr>
          <a:lstStyle>
            <a:lvl1pPr marL="0" indent="0">
              <a:buNone/>
              <a:defRPr sz="1200" b="1" i="0">
                <a:solidFill>
                  <a:schemeClr val="bg1"/>
                </a:solidFill>
                <a:latin typeface="Raleway" panose="020B0503030101060003" pitchFamily="34" charset="77"/>
              </a:defRPr>
            </a:lvl1pPr>
            <a:lvl3pPr marL="914400" indent="0">
              <a:buNone/>
              <a:defRPr/>
            </a:lvl3pPr>
          </a:lstStyle>
          <a:p>
            <a:pPr lvl="0"/>
            <a:r>
              <a:rPr lang="en-GB" dirty="0"/>
              <a:t>Naam Auteur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0691592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1ED5B2-77CC-09E4-FAB8-378AA84B72A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9432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logo&#10;&#10;Description automatically generated">
            <a:extLst>
              <a:ext uri="{FF2B5EF4-FFF2-40B4-BE49-F238E27FC236}">
                <a16:creationId xmlns:a16="http://schemas.microsoft.com/office/drawing/2014/main" id="{6099EBBA-51AA-95D9-25FB-5AB69029FCA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4465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957D16F-B9EB-5C7B-138E-5381E3444DE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9610137-B50A-694F-8C7D-7203090A06E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08000" y="1304528"/>
            <a:ext cx="9144000" cy="1394619"/>
          </a:xfrm>
        </p:spPr>
        <p:txBody>
          <a:bodyPr anchor="b"/>
          <a:lstStyle>
            <a:lvl1pPr algn="l">
              <a:defRPr sz="4800">
                <a:solidFill>
                  <a:srgbClr val="00575C"/>
                </a:solidFill>
              </a:defRPr>
            </a:lvl1pPr>
          </a:lstStyle>
          <a:p>
            <a:r>
              <a:rPr lang="en-GB" dirty="0"/>
              <a:t>DIT IS DE TITLE VAN DEZE</a:t>
            </a:r>
            <a:br>
              <a:rPr lang="en-GB" dirty="0"/>
            </a:br>
            <a:r>
              <a:rPr lang="en-GB" dirty="0"/>
              <a:t>VISTA PRESENTATIE</a:t>
            </a:r>
            <a:endParaRPr lang="en-NL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2029F2-7E42-4A48-A99A-BBA6F762B05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8000" y="2644442"/>
            <a:ext cx="9144000" cy="1655762"/>
          </a:xfrm>
        </p:spPr>
        <p:txBody>
          <a:bodyPr>
            <a:normAutofit/>
          </a:bodyPr>
          <a:lstStyle>
            <a:lvl1pPr marL="0" indent="0" algn="l">
              <a:buNone/>
              <a:defRPr sz="4800" b="0" i="0">
                <a:solidFill>
                  <a:srgbClr val="00575C"/>
                </a:solidFill>
                <a:latin typeface="Raleway" panose="020B0503030101060003" pitchFamily="34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MET ONDERTITEL</a:t>
            </a:r>
            <a:endParaRPr lang="en-NL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902C7AD-DFA1-5C79-536C-3455ABCCA33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8000" y="5553472"/>
            <a:ext cx="2422525" cy="229913"/>
          </a:xfrm>
        </p:spPr>
        <p:txBody>
          <a:bodyPr>
            <a:noAutofit/>
          </a:bodyPr>
          <a:lstStyle>
            <a:lvl1pPr marL="0" indent="0">
              <a:buNone/>
              <a:defRPr sz="1200" b="0" i="0">
                <a:solidFill>
                  <a:srgbClr val="F26C51"/>
                </a:solidFill>
                <a:latin typeface="Raleway" panose="020B0503030101060003" pitchFamily="34" charset="77"/>
              </a:defRPr>
            </a:lvl1pPr>
            <a:lvl3pPr marL="914400" indent="0">
              <a:buNone/>
              <a:defRPr/>
            </a:lvl3pPr>
          </a:lstStyle>
          <a:p>
            <a:pPr lvl="0"/>
            <a:r>
              <a:rPr lang="en-GB" dirty="0"/>
              <a:t>1 </a:t>
            </a:r>
            <a:r>
              <a:rPr lang="en-GB" dirty="0" err="1"/>
              <a:t>januari</a:t>
            </a:r>
            <a:r>
              <a:rPr lang="en-GB" dirty="0"/>
              <a:t> 2022</a:t>
            </a:r>
            <a:endParaRPr lang="en-NL" dirty="0"/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53108CFE-0046-5EEB-71EE-C3570CB5823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08000" y="5783385"/>
            <a:ext cx="2422525" cy="229913"/>
          </a:xfrm>
        </p:spPr>
        <p:txBody>
          <a:bodyPr>
            <a:noAutofit/>
          </a:bodyPr>
          <a:lstStyle>
            <a:lvl1pPr marL="0" indent="0">
              <a:buNone/>
              <a:defRPr sz="1200" b="1" i="0">
                <a:solidFill>
                  <a:srgbClr val="00575C"/>
                </a:solidFill>
                <a:latin typeface="Raleway" panose="020B0503030101060003" pitchFamily="34" charset="77"/>
              </a:defRPr>
            </a:lvl1pPr>
            <a:lvl3pPr marL="914400" indent="0">
              <a:buNone/>
              <a:defRPr/>
            </a:lvl3pPr>
          </a:lstStyle>
          <a:p>
            <a:pPr lvl="0"/>
            <a:r>
              <a:rPr lang="en-GB" dirty="0"/>
              <a:t>Naam Auteur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42012955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95D862F-EACC-6CB4-E229-DA5018884AB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07B4A19D-68FC-8407-210F-18715CA8FED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08000" y="681037"/>
            <a:ext cx="9144000" cy="964132"/>
          </a:xfrm>
        </p:spPr>
        <p:txBody>
          <a:bodyPr anchor="b"/>
          <a:lstStyle>
            <a:lvl1pPr algn="l">
              <a:defRPr sz="3200">
                <a:solidFill>
                  <a:srgbClr val="00575C"/>
                </a:solidFill>
              </a:defRPr>
            </a:lvl1pPr>
          </a:lstStyle>
          <a:p>
            <a:r>
              <a:rPr lang="en-GB" dirty="0"/>
              <a:t>DIT IS DE TITLE VAN DEZE</a:t>
            </a:r>
            <a:br>
              <a:rPr lang="en-GB" dirty="0"/>
            </a:br>
            <a:r>
              <a:rPr lang="en-GB" dirty="0"/>
              <a:t>SLIDE</a:t>
            </a:r>
            <a:endParaRPr lang="en-NL" dirty="0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80A9B8DA-6FE8-1DD7-222F-795A77B3E5AE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508000" y="1590464"/>
            <a:ext cx="9144000" cy="489527"/>
          </a:xfrm>
        </p:spPr>
        <p:txBody>
          <a:bodyPr>
            <a:normAutofit/>
          </a:bodyPr>
          <a:lstStyle>
            <a:lvl1pPr marL="0" indent="0" algn="l">
              <a:buNone/>
              <a:defRPr sz="3200" b="0" i="0">
                <a:solidFill>
                  <a:srgbClr val="00575C"/>
                </a:solidFill>
                <a:latin typeface="Raleway" panose="020B0503030101060003" pitchFamily="34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MET ONDERTITEL</a:t>
            </a:r>
            <a:endParaRPr lang="en-NL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B1322C8-37F7-E11E-FD00-F05B48DD30A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8000" y="2470150"/>
            <a:ext cx="5955323" cy="1335942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00575C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b="1" noProof="0" dirty="0">
                <a:solidFill>
                  <a:srgbClr val="00575C"/>
                </a:solidFill>
                <a:latin typeface="Raleway" panose="020B0003030101060003" pitchFamily="34" charset="0"/>
              </a:rPr>
              <a:t>Typ hier uw tekst. 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58851924-C40C-4BDA-4C7B-1766108C6DF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8000" y="3986213"/>
            <a:ext cx="5954713" cy="2382837"/>
          </a:xfrm>
        </p:spPr>
        <p:txBody>
          <a:bodyPr>
            <a:normAutofit/>
          </a:bodyPr>
          <a:lstStyle>
            <a:lvl1pPr marL="0" indent="0">
              <a:buNone/>
              <a:defRPr sz="1400" b="0" i="0">
                <a:latin typeface="Raleway" panose="020B0503030101060003" pitchFamily="34" charset="7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sz="1400" noProof="0" dirty="0">
                <a:latin typeface="Raleway" panose="020B0003030101060003" pitchFamily="34" charset="0"/>
              </a:rPr>
              <a:t>Typ hier uw tekst. 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A8821CB0-F82C-7461-4F30-9A3070051D5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050088" y="2470150"/>
            <a:ext cx="3125787" cy="312578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NL" dirty="0"/>
              <a:t>Afbeelding</a:t>
            </a:r>
          </a:p>
        </p:txBody>
      </p:sp>
    </p:spTree>
    <p:extLst>
      <p:ext uri="{BB962C8B-B14F-4D97-AF65-F5344CB8AC3E}">
        <p14:creationId xmlns:p14="http://schemas.microsoft.com/office/powerpoint/2010/main" val="28294958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0189C61-877D-016C-BD85-0B6A8020E36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07B4A19D-68FC-8407-210F-18715CA8FED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08000" y="681037"/>
            <a:ext cx="5658338" cy="964132"/>
          </a:xfrm>
        </p:spPr>
        <p:txBody>
          <a:bodyPr anchor="b"/>
          <a:lstStyle>
            <a:lvl1pPr algn="l">
              <a:defRPr sz="3200">
                <a:solidFill>
                  <a:srgbClr val="FFF46D"/>
                </a:solidFill>
              </a:defRPr>
            </a:lvl1pPr>
          </a:lstStyle>
          <a:p>
            <a:r>
              <a:rPr lang="en-GB" dirty="0"/>
              <a:t>DIT IS DE TITLE VAN DEZE</a:t>
            </a:r>
            <a:br>
              <a:rPr lang="en-GB" dirty="0"/>
            </a:br>
            <a:r>
              <a:rPr lang="en-GB" dirty="0"/>
              <a:t>SLIDE</a:t>
            </a:r>
            <a:endParaRPr lang="en-NL" dirty="0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80A9B8DA-6FE8-1DD7-222F-795A77B3E5AE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508000" y="1590464"/>
            <a:ext cx="5658338" cy="489527"/>
          </a:xfrm>
        </p:spPr>
        <p:txBody>
          <a:bodyPr>
            <a:normAutofit/>
          </a:bodyPr>
          <a:lstStyle>
            <a:lvl1pPr marL="0" indent="0" algn="l">
              <a:buNone/>
              <a:defRPr sz="3200" b="0" i="0">
                <a:solidFill>
                  <a:srgbClr val="FFF46D"/>
                </a:solidFill>
                <a:latin typeface="Raleway" panose="020B0503030101060003" pitchFamily="34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MET ONDERTITEL</a:t>
            </a:r>
            <a:endParaRPr lang="en-NL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A8821CB0-F82C-7461-4F30-9A3070051D5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057293" y="681036"/>
            <a:ext cx="4626708" cy="4626709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NL" dirty="0"/>
              <a:t>Afbeelding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784D8E-3CBE-16B6-976B-9BEAEBF199C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8000" y="2305050"/>
            <a:ext cx="4525963" cy="1579563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b="1" noProof="0" dirty="0">
                <a:solidFill>
                  <a:schemeClr val="bg1"/>
                </a:solidFill>
                <a:latin typeface="Raleway" panose="020B0003030101060003" pitchFamily="34" charset="0"/>
              </a:rPr>
              <a:t>Typ hier uw tekst</a:t>
            </a:r>
            <a:endParaRPr lang="nl-NL" b="1" noProof="0" dirty="0">
              <a:solidFill>
                <a:srgbClr val="00575C"/>
              </a:solidFill>
              <a:latin typeface="Raleway" panose="020B0003030101060003" pitchFamily="34" charset="0"/>
            </a:endParaRPr>
          </a:p>
          <a:p>
            <a:pPr lvl="0"/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0487614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Shape&#10;&#10;Description automatically generated with low confidence">
            <a:extLst>
              <a:ext uri="{FF2B5EF4-FFF2-40B4-BE49-F238E27FC236}">
                <a16:creationId xmlns:a16="http://schemas.microsoft.com/office/drawing/2014/main" id="{20283F96-90BF-C8AC-934C-713AF7FCAC8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07B4A19D-68FC-8407-210F-18715CA8FED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08000" y="681037"/>
            <a:ext cx="5658338" cy="964132"/>
          </a:xfrm>
        </p:spPr>
        <p:txBody>
          <a:bodyPr anchor="b"/>
          <a:lstStyle>
            <a:lvl1pPr algn="l">
              <a:defRPr sz="3200">
                <a:solidFill>
                  <a:srgbClr val="00575C"/>
                </a:solidFill>
              </a:defRPr>
            </a:lvl1pPr>
          </a:lstStyle>
          <a:p>
            <a:r>
              <a:rPr lang="en-GB" dirty="0"/>
              <a:t>DIT IS DE TITLE VAN DEZE</a:t>
            </a:r>
            <a:br>
              <a:rPr lang="en-GB" dirty="0"/>
            </a:br>
            <a:r>
              <a:rPr lang="en-GB" dirty="0"/>
              <a:t>SLIDE</a:t>
            </a:r>
            <a:endParaRPr lang="en-NL" dirty="0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80A9B8DA-6FE8-1DD7-222F-795A77B3E5AE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508000" y="1590464"/>
            <a:ext cx="5658338" cy="489527"/>
          </a:xfrm>
        </p:spPr>
        <p:txBody>
          <a:bodyPr>
            <a:normAutofit/>
          </a:bodyPr>
          <a:lstStyle>
            <a:lvl1pPr marL="0" indent="0" algn="l">
              <a:buNone/>
              <a:defRPr sz="3200" b="0" i="0">
                <a:solidFill>
                  <a:srgbClr val="F26C51"/>
                </a:solidFill>
                <a:latin typeface="Raleway" panose="020B0503030101060003" pitchFamily="34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MET ONDERTITEL</a:t>
            </a:r>
            <a:endParaRPr lang="en-NL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A8821CB0-F82C-7461-4F30-9A3070051D5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057293" y="681036"/>
            <a:ext cx="4626708" cy="4626709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NL" dirty="0"/>
              <a:t>Afbeelding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F0EE3B1-D044-F657-0ECF-E8901149A12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8001" y="2320925"/>
            <a:ext cx="4501662" cy="1836738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b="1" noProof="0" dirty="0">
                <a:solidFill>
                  <a:srgbClr val="00575C"/>
                </a:solidFill>
                <a:latin typeface="Raleway" panose="020B0003030101060003" pitchFamily="34" charset="0"/>
              </a:rPr>
              <a:t>Typ hier uw tekst</a:t>
            </a:r>
          </a:p>
          <a:p>
            <a:pPr lvl="0"/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0250381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1D912747-8391-A322-A130-33198D5F636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07B4A19D-68FC-8407-210F-18715CA8FED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02216" y="681037"/>
            <a:ext cx="5658338" cy="964132"/>
          </a:xfrm>
        </p:spPr>
        <p:txBody>
          <a:bodyPr anchor="b"/>
          <a:lstStyle>
            <a:lvl1pPr algn="r">
              <a:defRPr sz="3200">
                <a:solidFill>
                  <a:srgbClr val="00575C"/>
                </a:solidFill>
              </a:defRPr>
            </a:lvl1pPr>
          </a:lstStyle>
          <a:p>
            <a:r>
              <a:rPr lang="en-GB" dirty="0"/>
              <a:t>DIT IS DE TITLE VAN DEZE</a:t>
            </a:r>
            <a:br>
              <a:rPr lang="en-GB" dirty="0"/>
            </a:br>
            <a:r>
              <a:rPr lang="en-GB" dirty="0"/>
              <a:t>SLIDE</a:t>
            </a:r>
            <a:endParaRPr lang="en-NL" dirty="0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80A9B8DA-6FE8-1DD7-222F-795A77B3E5AE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6002216" y="1590464"/>
            <a:ext cx="5658338" cy="489527"/>
          </a:xfrm>
        </p:spPr>
        <p:txBody>
          <a:bodyPr>
            <a:normAutofit/>
          </a:bodyPr>
          <a:lstStyle>
            <a:lvl1pPr marL="0" indent="0" algn="r">
              <a:buNone/>
              <a:defRPr sz="3200" b="0" i="0">
                <a:solidFill>
                  <a:srgbClr val="00575C"/>
                </a:solidFill>
                <a:latin typeface="Raleway" panose="020B0503030101060003" pitchFamily="34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MET ONDERTITEL</a:t>
            </a:r>
            <a:endParaRPr lang="en-NL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F0EE3B1-D044-F657-0ECF-E8901149A12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930770" y="2320925"/>
            <a:ext cx="5939692" cy="133667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r>
              <a:rPr lang="nl-NL" b="1" noProof="0" dirty="0">
                <a:solidFill>
                  <a:srgbClr val="00575C"/>
                </a:solidFill>
                <a:latin typeface="Raleway" panose="020B0003030101060003" pitchFamily="34" charset="0"/>
              </a:rPr>
              <a:t>Typ hier uw tekst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A749B378-4E04-1428-1C37-CF7BDA3E929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930525" y="3930650"/>
            <a:ext cx="5940425" cy="2320925"/>
          </a:xfrm>
        </p:spPr>
        <p:txBody>
          <a:bodyPr>
            <a:noAutofit/>
          </a:bodyPr>
          <a:lstStyle>
            <a:lvl1pPr marL="0" indent="0">
              <a:buNone/>
              <a:defRPr sz="1400" b="0" i="0">
                <a:latin typeface="Raleway" panose="020B0503030101060003" pitchFamily="34" charset="7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sz="1400" noProof="0" dirty="0">
                <a:latin typeface="Raleway" panose="020B0003030101060003" pitchFamily="34" charset="0"/>
              </a:rPr>
              <a:t>Typ hier uw tekst. 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5494803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angepaste inde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333407B-7D97-BE92-00F2-A8EED3EED94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08000" y="681037"/>
            <a:ext cx="5658338" cy="964132"/>
          </a:xfrm>
        </p:spPr>
        <p:txBody>
          <a:bodyPr anchor="b"/>
          <a:lstStyle>
            <a:lvl1pPr algn="l">
              <a:defRPr sz="3200">
                <a:solidFill>
                  <a:srgbClr val="00575C"/>
                </a:solidFill>
              </a:defRPr>
            </a:lvl1pPr>
          </a:lstStyle>
          <a:p>
            <a:r>
              <a:rPr lang="en-GB" dirty="0"/>
              <a:t>DIT IS DE TITLE VAN DEZE</a:t>
            </a:r>
            <a:br>
              <a:rPr lang="en-GB" dirty="0"/>
            </a:br>
            <a:r>
              <a:rPr lang="en-GB" dirty="0"/>
              <a:t>SLIDE</a:t>
            </a:r>
            <a:endParaRPr lang="en-NL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28904119-1782-FE21-BE25-B32D5FF22E0D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508000" y="1590464"/>
            <a:ext cx="5658338" cy="489527"/>
          </a:xfrm>
        </p:spPr>
        <p:txBody>
          <a:bodyPr>
            <a:normAutofit/>
          </a:bodyPr>
          <a:lstStyle>
            <a:lvl1pPr marL="0" indent="0" algn="l">
              <a:buNone/>
              <a:defRPr sz="3200" b="0" i="0">
                <a:solidFill>
                  <a:srgbClr val="00575C"/>
                </a:solidFill>
                <a:latin typeface="Raleway" panose="020B0503030101060003" pitchFamily="34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MET ONDERTITEL</a:t>
            </a:r>
            <a:endParaRPr lang="en-NL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EE8E6272-77D0-322B-1451-2A5571897964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08000" y="2547938"/>
            <a:ext cx="3557490" cy="3555877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r>
              <a:rPr lang="en-NL" dirty="0"/>
              <a:t>Afbeelding 1</a:t>
            </a:r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9E330633-491D-BCF9-F861-BFCE6BB8988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220307" y="2547939"/>
            <a:ext cx="1688090" cy="1687324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NL" dirty="0"/>
              <a:t>Afbeelding 2</a:t>
            </a:r>
          </a:p>
        </p:txBody>
      </p:sp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0F81CD9C-DB8F-7CCE-595D-4D23D9003D3A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220307" y="4416491"/>
            <a:ext cx="1688090" cy="1687324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NL" dirty="0"/>
              <a:t>Afbeelding 3</a:t>
            </a:r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D192269F-D8CE-FE8D-BFDA-618702A00CC4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111630" y="2554596"/>
            <a:ext cx="1688090" cy="1687324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r>
              <a:rPr lang="en-NL" dirty="0"/>
              <a:t>Afbeelding 4</a:t>
            </a:r>
          </a:p>
        </p:txBody>
      </p:sp>
      <p:sp>
        <p:nvSpPr>
          <p:cNvPr id="10" name="Picture Placeholder 5">
            <a:extLst>
              <a:ext uri="{FF2B5EF4-FFF2-40B4-BE49-F238E27FC236}">
                <a16:creationId xmlns:a16="http://schemas.microsoft.com/office/drawing/2014/main" id="{5CDE5A14-06D5-B184-FB3F-63F9B1558303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111630" y="4423148"/>
            <a:ext cx="1688090" cy="1687324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NL" dirty="0"/>
              <a:t>Afbeelding 5</a:t>
            </a:r>
          </a:p>
        </p:txBody>
      </p:sp>
    </p:spTree>
    <p:extLst>
      <p:ext uri="{BB962C8B-B14F-4D97-AF65-F5344CB8AC3E}">
        <p14:creationId xmlns:p14="http://schemas.microsoft.com/office/powerpoint/2010/main" val="18072996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C3D6548B-5123-37EF-2E03-B52C1E362C4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EE8E6272-77D0-322B-1451-2A5571897964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r>
              <a:rPr lang="en-NL" dirty="0"/>
              <a:t>Afbeelding 1</a:t>
            </a:r>
          </a:p>
        </p:txBody>
      </p:sp>
    </p:spTree>
    <p:extLst>
      <p:ext uri="{BB962C8B-B14F-4D97-AF65-F5344CB8AC3E}">
        <p14:creationId xmlns:p14="http://schemas.microsoft.com/office/powerpoint/2010/main" val="2001270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4D68E27-99CE-83B4-040D-41D58B565B4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7432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F858F64-CBB8-60EA-43AB-C290AC6C79F7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E79BF87-B636-8E4E-AF2E-23E6C1E5BD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64967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GB" dirty="0"/>
              <a:t>DIT IS DE TITLE VAN DEZE VISTA PRESENTATIE</a:t>
            </a:r>
            <a:endParaRPr lang="en-NL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EE01AA-3EAD-CF48-9B4F-AFB62EA343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00173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8546722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8" r:id="rId2"/>
    <p:sldLayoutId id="2147483650" r:id="rId3"/>
    <p:sldLayoutId id="2147483666" r:id="rId4"/>
    <p:sldLayoutId id="2147483667" r:id="rId5"/>
    <p:sldLayoutId id="2147483668" r:id="rId6"/>
    <p:sldLayoutId id="2147483663" r:id="rId7"/>
    <p:sldLayoutId id="2147483670" r:id="rId8"/>
    <p:sldLayoutId id="2147483664" r:id="rId9"/>
    <p:sldLayoutId id="2147483665" r:id="rId10"/>
    <p:sldLayoutId id="214748366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b="1" i="0" kern="1200">
          <a:solidFill>
            <a:schemeClr val="tx1"/>
          </a:solidFill>
          <a:latin typeface="Raleway" panose="020B0503030101060003" pitchFamily="34" charset="7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200" b="1" i="0" kern="1200">
          <a:solidFill>
            <a:schemeClr val="tx1"/>
          </a:solidFill>
          <a:latin typeface="Raleway" panose="020B0503030101060003" pitchFamily="34" charset="7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3200" b="0" i="0" kern="1200">
          <a:solidFill>
            <a:schemeClr val="tx1"/>
          </a:solidFill>
          <a:latin typeface="Raleway" panose="020B0503030101060003" pitchFamily="34" charset="77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1" i="0" kern="1200">
          <a:solidFill>
            <a:schemeClr val="tx1"/>
          </a:solidFill>
          <a:latin typeface="Raleway" panose="020B0503030101060003" pitchFamily="34" charset="77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Raleway" panose="020B0503030101060003" pitchFamily="34" charset="77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Raleway" panose="020B0503030101060003" pitchFamily="34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6DBD7-0012-3FBD-CD1A-7AA307DC31A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NL">
                <a:latin typeface="Raleway"/>
              </a:rPr>
              <a:t>PVO Limburg</a:t>
            </a:r>
            <a:endParaRPr lang="en-NL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034A82-4693-C8FE-1DCE-6A08C2E3723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nl-NL" dirty="0">
                <a:latin typeface="Raleway"/>
              </a:rPr>
              <a:t>Onze Visie</a:t>
            </a:r>
            <a:endParaRPr lang="nl-NL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07A1B6-7AAA-1DBC-19FA-8323C08315D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en-NL">
                <a:latin typeface="Raleway"/>
              </a:rPr>
              <a:t>21 December 2023</a:t>
            </a:r>
            <a:endParaRPr lang="en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9C2869-B74E-B4F5-A107-3807A85EB59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en-NL">
                <a:latin typeface="Raleway"/>
              </a:rPr>
              <a:t>Groep 14</a:t>
            </a:r>
            <a:br>
              <a:rPr lang="en-NL" dirty="0">
                <a:latin typeface="Raleway"/>
              </a:rPr>
            </a:br>
            <a:r>
              <a:rPr lang="nl-NL">
                <a:latin typeface="Raleway"/>
              </a:rPr>
              <a:t>Tijl</a:t>
            </a:r>
            <a:br>
              <a:rPr lang="nl-NL" dirty="0">
                <a:latin typeface="Raleway"/>
              </a:rPr>
            </a:br>
            <a:r>
              <a:rPr lang="nl-NL">
                <a:latin typeface="Raleway"/>
              </a:rPr>
              <a:t>Jaleel</a:t>
            </a:r>
            <a:br>
              <a:rPr lang="nl-NL" dirty="0">
                <a:latin typeface="Raleway"/>
              </a:rPr>
            </a:br>
            <a:r>
              <a:rPr lang="nl-NL">
                <a:latin typeface="Raleway"/>
              </a:rPr>
              <a:t>Dania</a:t>
            </a:r>
            <a:br>
              <a:rPr lang="nl-NL" dirty="0">
                <a:latin typeface="Raleway"/>
              </a:rPr>
            </a:br>
            <a:r>
              <a:rPr lang="nl-NL">
                <a:latin typeface="Raleway"/>
              </a:rPr>
              <a:t>Tayfun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3318409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ADC8A5-DFCE-3A6B-0DF8-047D32B688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8000" y="681037"/>
            <a:ext cx="5658338" cy="964132"/>
          </a:xfrm>
        </p:spPr>
        <p:txBody>
          <a:bodyPr anchor="b">
            <a:normAutofit/>
          </a:bodyPr>
          <a:lstStyle/>
          <a:p>
            <a:r>
              <a:rPr lang="nl-NL"/>
              <a:t>Folder</a:t>
            </a:r>
            <a:endParaRPr lang="nl-NL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9F80FE74-C0E0-E763-2F9A-1A8C3AB1E1E7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508000" y="1590464"/>
            <a:ext cx="5658338" cy="48952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nl-NL" sz="2700"/>
              <a:t>De haak</a:t>
            </a:r>
          </a:p>
        </p:txBody>
      </p:sp>
      <p:pic>
        <p:nvPicPr>
          <p:cNvPr id="5" name="Afbeelding 4" descr="Afbeelding met tekst, poster, schermopname, Lettertype&#10;&#10;Automatisch gegenereerde beschrijving">
            <a:extLst>
              <a:ext uri="{FF2B5EF4-FFF2-40B4-BE49-F238E27FC236}">
                <a16:creationId xmlns:a16="http://schemas.microsoft.com/office/drawing/2014/main" id="{9010CD77-5922-77F3-2D4F-1CEA13119B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3949" y="681036"/>
            <a:ext cx="3273396" cy="4626709"/>
          </a:xfrm>
          <a:prstGeom prst="rect">
            <a:avLst/>
          </a:prstGeom>
          <a:noFill/>
        </p:spPr>
      </p:pic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44A88BC3-A9AF-2B68-01FC-FC7B27845A6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08000" y="2305050"/>
            <a:ext cx="4525963" cy="157956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buChar char="•"/>
            </a:pPr>
            <a:r>
              <a:rPr lang="nl-NL" dirty="0">
                <a:solidFill>
                  <a:schemeClr val="bg1"/>
                </a:solidFill>
                <a:latin typeface="Raleway"/>
              </a:rPr>
              <a:t>Een eenvoudig folderontwerp  met een QR code voor de landingspagina.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87227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4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5DDC255-CBA8-2136-B967-F61A713AE00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>
                <a:latin typeface="Raleway"/>
              </a:rPr>
              <a:t>Landingspagina</a:t>
            </a:r>
            <a:endParaRPr lang="nl-NL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3B830A9B-C5CA-1AE5-35C8-3300EA550C3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nl-NL" dirty="0">
                <a:latin typeface="Raleway"/>
              </a:rPr>
              <a:t>Bèta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122183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3886D5-49B9-7472-548F-3DA5D71A6D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8000" y="681037"/>
            <a:ext cx="5960262" cy="964132"/>
          </a:xfrm>
        </p:spPr>
        <p:txBody>
          <a:bodyPr/>
          <a:lstStyle/>
          <a:p>
            <a:r>
              <a:rPr lang="nl-NL" dirty="0">
                <a:latin typeface="Raleway"/>
              </a:rPr>
              <a:t>Waarom een Landingspagina</a:t>
            </a:r>
            <a:endParaRPr lang="nl-NL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4B2AB5CC-2BFC-FFE3-A99D-20635FFBF5B9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nl-NL" dirty="0">
                <a:latin typeface="Raleway"/>
              </a:rPr>
              <a:t>Zet de haak</a:t>
            </a:r>
            <a:endParaRPr lang="nl-NL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DBA9AA05-2150-5798-AF9E-04073AC410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08001" y="2320925"/>
            <a:ext cx="4501662" cy="1807984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285750" indent="-285750">
              <a:buChar char="•"/>
            </a:pPr>
            <a:r>
              <a:rPr lang="nl-NL" b="0" dirty="0">
                <a:latin typeface="Raleway"/>
              </a:rPr>
              <a:t>Eenvoudig</a:t>
            </a:r>
            <a:endParaRPr lang="nl-NL" b="0" dirty="0" err="1"/>
          </a:p>
          <a:p>
            <a:pPr marL="285750" indent="-285750">
              <a:buChar char="•"/>
            </a:pPr>
            <a:r>
              <a:rPr lang="nl-NL" b="0" dirty="0">
                <a:latin typeface="Raleway"/>
              </a:rPr>
              <a:t>Verschillende Doelgroepen</a:t>
            </a:r>
            <a:endParaRPr lang="nl-NL" b="0" dirty="0"/>
          </a:p>
          <a:p>
            <a:pPr marL="285750" indent="-285750">
              <a:buChar char="•"/>
            </a:pPr>
            <a:r>
              <a:rPr lang="nl-NL" b="0" dirty="0">
                <a:latin typeface="Raleway"/>
              </a:rPr>
              <a:t>Veel informatie geven</a:t>
            </a:r>
            <a:endParaRPr lang="nl-NL" b="0" dirty="0"/>
          </a:p>
          <a:p>
            <a:pPr marL="285750" indent="-285750">
              <a:buChar char="•"/>
            </a:pPr>
            <a:r>
              <a:rPr lang="nl-NL" b="0" dirty="0">
                <a:latin typeface="Raleway"/>
              </a:rPr>
              <a:t>Eenvoudig(leesbaar) houden</a:t>
            </a:r>
            <a:endParaRPr lang="nl-NL" b="0" dirty="0"/>
          </a:p>
        </p:txBody>
      </p:sp>
      <p:pic>
        <p:nvPicPr>
          <p:cNvPr id="12" name="Tijdelijke aanduiding voor afbeelding 11" descr="Afbeelding met clipart, tekening, illustratie, tekenfilm&#10;&#10;Automatisch gegenereerde beschrijving">
            <a:extLst>
              <a:ext uri="{FF2B5EF4-FFF2-40B4-BE49-F238E27FC236}">
                <a16:creationId xmlns:a16="http://schemas.microsoft.com/office/drawing/2014/main" id="{DB81155B-754F-B8E1-DB62-F7DF84B2C14A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2"/>
          <a:srcRect/>
          <a:stretch/>
        </p:blipFill>
        <p:spPr>
          <a:xfrm>
            <a:off x="6927897" y="709791"/>
            <a:ext cx="4626708" cy="4626709"/>
          </a:xfrm>
        </p:spPr>
      </p:pic>
    </p:spTree>
    <p:extLst>
      <p:ext uri="{BB962C8B-B14F-4D97-AF65-F5344CB8AC3E}">
        <p14:creationId xmlns:p14="http://schemas.microsoft.com/office/powerpoint/2010/main" val="2548752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5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2F9C7A-1D50-72C6-4F40-F155073CE6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8000" y="436622"/>
            <a:ext cx="5658338" cy="964132"/>
          </a:xfrm>
        </p:spPr>
        <p:txBody>
          <a:bodyPr/>
          <a:lstStyle/>
          <a:p>
            <a:r>
              <a:rPr lang="nl-NL" dirty="0">
                <a:latin typeface="Raleway"/>
              </a:rPr>
              <a:t>Landingspagina</a:t>
            </a:r>
            <a:endParaRPr lang="nl-NL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89C0AF11-385A-D75F-BA7F-1413D5ACE6C7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508000" y="1346049"/>
            <a:ext cx="5658338" cy="489527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nl-NL" dirty="0">
                <a:latin typeface="Raleway"/>
              </a:rPr>
              <a:t>Een voorproefje</a:t>
            </a:r>
            <a:endParaRPr lang="nl-NL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7C63182F-ADBF-4F18-B95F-C28DC3E1A05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08000" y="1830598"/>
            <a:ext cx="4525963" cy="2456582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342900" indent="-342900">
              <a:buChar char="•"/>
            </a:pPr>
            <a:r>
              <a:rPr lang="nl-NL" sz="2000" dirty="0">
                <a:latin typeface="Raleway"/>
              </a:rPr>
              <a:t>Pull informatie van de gebruiker</a:t>
            </a:r>
          </a:p>
          <a:p>
            <a:pPr marL="342900" indent="-342900">
              <a:buChar char="•"/>
            </a:pPr>
            <a:r>
              <a:rPr lang="nl-NL" sz="2000" dirty="0">
                <a:latin typeface="Raleway"/>
              </a:rPr>
              <a:t>Maak ze bewuster van de gevaren die het surfen op internet met zich meebrengt</a:t>
            </a:r>
          </a:p>
          <a:p>
            <a:pPr marL="342900" indent="-342900">
              <a:buChar char="•"/>
            </a:pPr>
            <a:r>
              <a:rPr lang="nl-NL" sz="2000" dirty="0">
                <a:latin typeface="Raleway"/>
              </a:rPr>
              <a:t>Gebruik de informatie om hem te overtuigen de applicatie te downloaden</a:t>
            </a:r>
            <a:endParaRPr lang="nl-NL" sz="2000" dirty="0">
              <a:solidFill>
                <a:srgbClr val="000000"/>
              </a:solidFill>
              <a:latin typeface="Raleway"/>
            </a:endParaRPr>
          </a:p>
          <a:p>
            <a:endParaRPr lang="nl-NL"/>
          </a:p>
        </p:txBody>
      </p:sp>
      <p:pic>
        <p:nvPicPr>
          <p:cNvPr id="13" name="Afbeelding 12" descr="Afbeelding met tekst, schermopname&#10;&#10;Automatisch gegenereerde beschrijving">
            <a:extLst>
              <a:ext uri="{FF2B5EF4-FFF2-40B4-BE49-F238E27FC236}">
                <a16:creationId xmlns:a16="http://schemas.microsoft.com/office/drawing/2014/main" id="{E504DBCF-3FBA-37B7-CAB9-F0BF814124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049" t="1307" r="18486" b="980"/>
          <a:stretch/>
        </p:blipFill>
        <p:spPr>
          <a:xfrm>
            <a:off x="5204605" y="808490"/>
            <a:ext cx="6464574" cy="4450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245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5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F320A4-93F6-7510-8148-F892B3F8E6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8000" y="681037"/>
            <a:ext cx="5658338" cy="964132"/>
          </a:xfrm>
        </p:spPr>
        <p:txBody>
          <a:bodyPr anchor="b">
            <a:normAutofit/>
          </a:bodyPr>
          <a:lstStyle/>
          <a:p>
            <a:r>
              <a:rPr lang="nl-NL" err="1"/>
              <a:t>Windows-applicatie</a:t>
            </a:r>
            <a:endParaRPr lang="nl-NL" dirty="0" err="1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6D4F9239-7CC8-4F42-59D6-34ACBD00986B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508000" y="1590464"/>
            <a:ext cx="5658338" cy="48952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nl-NL" sz="1300"/>
              <a:t>(mogelijkheid om zich aan te passen aan andere besturingssystemen)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C58B9404-642B-14C6-493B-F0396CD112D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08001" y="2809755"/>
            <a:ext cx="4501662" cy="930965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285750" indent="-285750">
              <a:buChar char="•"/>
            </a:pPr>
            <a:r>
              <a:rPr lang="nl-NL" sz="2000" b="0" dirty="0">
                <a:solidFill>
                  <a:srgbClr val="00575C"/>
                </a:solidFill>
                <a:latin typeface="Raleway"/>
              </a:rPr>
              <a:t>Gemakkelijk te gebruiken</a:t>
            </a:r>
          </a:p>
          <a:p>
            <a:pPr marL="285750" indent="-285750">
              <a:buChar char="•"/>
            </a:pPr>
            <a:r>
              <a:rPr lang="nl-NL" sz="2000" b="0" dirty="0">
                <a:solidFill>
                  <a:srgbClr val="00575C"/>
                </a:solidFill>
                <a:latin typeface="Raleway"/>
              </a:rPr>
              <a:t>Multi platform</a:t>
            </a:r>
          </a:p>
          <a:p>
            <a:endParaRPr lang="nl-NL" b="0" dirty="0">
              <a:solidFill>
                <a:srgbClr val="00575C"/>
              </a:solidFill>
              <a:latin typeface="Raleway"/>
            </a:endParaRPr>
          </a:p>
          <a:p>
            <a:endParaRPr lang="nl-NL" b="0" dirty="0">
              <a:solidFill>
                <a:srgbClr val="00575C"/>
              </a:solidFill>
              <a:latin typeface="Raleway"/>
            </a:endParaRPr>
          </a:p>
        </p:txBody>
      </p:sp>
      <p:pic>
        <p:nvPicPr>
          <p:cNvPr id="10" name="Afbeelding 9" descr="Afbeelding met tekst, schermopname, software, Multimediasoftware&#10;&#10;Automatisch gegenereerde beschrijving">
            <a:extLst>
              <a:ext uri="{FF2B5EF4-FFF2-40B4-BE49-F238E27FC236}">
                <a16:creationId xmlns:a16="http://schemas.microsoft.com/office/drawing/2014/main" id="{55F2B4D7-E9E2-5F8A-E277-ECF49E985A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7648" y="854015"/>
            <a:ext cx="5671420" cy="4071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19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4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29D62D2-B8D6-0416-6608-4D8E78F9A8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8000" y="681037"/>
            <a:ext cx="9144000" cy="964132"/>
          </a:xfrm>
        </p:spPr>
        <p:txBody>
          <a:bodyPr anchor="b">
            <a:normAutofit/>
          </a:bodyPr>
          <a:lstStyle/>
          <a:p>
            <a:r>
              <a:rPr lang="nl-NL"/>
              <a:t>UI-uitleg</a:t>
            </a:r>
            <a:endParaRPr lang="nl-NL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C9D4EB1C-01C3-0B62-3CDA-99C77B12E48E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508000" y="1590464"/>
            <a:ext cx="9144000" cy="48952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nl-NL" sz="2700"/>
              <a:t>Basisgebruik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F1AE4150-57FF-A930-B3E7-186241D33B8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8000" y="2470150"/>
            <a:ext cx="5006418" cy="216982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buChar char="•"/>
            </a:pPr>
            <a:r>
              <a:rPr lang="nl-NL" sz="2000" b="0" dirty="0">
                <a:latin typeface="Raleway"/>
              </a:rPr>
              <a:t>AI-integratie</a:t>
            </a:r>
          </a:p>
          <a:p>
            <a:pPr marL="285750" indent="-285750">
              <a:buChar char="•"/>
            </a:pPr>
            <a:r>
              <a:rPr lang="nl-NL" sz="2000" b="0" dirty="0">
                <a:latin typeface="Raleway"/>
              </a:rPr>
              <a:t>Pictogrammenu</a:t>
            </a:r>
          </a:p>
          <a:p>
            <a:pPr marL="285750" indent="-285750">
              <a:buChar char="•"/>
            </a:pPr>
            <a:r>
              <a:rPr lang="nl-NL" sz="2000" b="0" dirty="0">
                <a:latin typeface="Raleway"/>
              </a:rPr>
              <a:t>Menu met </a:t>
            </a:r>
            <a:r>
              <a:rPr lang="nl-NL" sz="2000" b="0" err="1">
                <a:latin typeface="Raleway"/>
              </a:rPr>
              <a:t>submenus</a:t>
            </a:r>
            <a:endParaRPr lang="nl-NL" sz="2000" b="0">
              <a:latin typeface="Raleway"/>
            </a:endParaRPr>
          </a:p>
          <a:p>
            <a:endParaRPr lang="nl-NL" sz="1600" b="0" dirty="0">
              <a:latin typeface="Raleway"/>
            </a:endParaRPr>
          </a:p>
          <a:p>
            <a:endParaRPr lang="nl-NL" sz="1600" b="0" dirty="0"/>
          </a:p>
        </p:txBody>
      </p:sp>
      <p:pic>
        <p:nvPicPr>
          <p:cNvPr id="6" name="Afbeelding 5" descr="Afbeelding met tekst, schermopname, Multimediasoftware, software&#10;&#10;Automatisch gegenereerde beschrijving">
            <a:extLst>
              <a:ext uri="{FF2B5EF4-FFF2-40B4-BE49-F238E27FC236}">
                <a16:creationId xmlns:a16="http://schemas.microsoft.com/office/drawing/2014/main" id="{CE08AF63-A53C-E966-9A10-0A32AEE0C5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7974" y="1744446"/>
            <a:ext cx="5109862" cy="365704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63309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5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FBEB543-3453-2302-3FDD-E47B763AFB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8000" y="681037"/>
            <a:ext cx="5658338" cy="964132"/>
          </a:xfrm>
        </p:spPr>
        <p:txBody>
          <a:bodyPr anchor="b">
            <a:normAutofit/>
          </a:bodyPr>
          <a:lstStyle/>
          <a:p>
            <a:r>
              <a:rPr lang="nl-NL" dirty="0">
                <a:latin typeface="Raleway"/>
              </a:rPr>
              <a:t>Levels</a:t>
            </a:r>
            <a:endParaRPr lang="nl-NL" dirty="0" err="1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C6CB2DC8-698D-ECE8-E7F5-3A7E2A995416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508000" y="1590464"/>
            <a:ext cx="5658338" cy="48952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nl-NL" sz="2700"/>
              <a:t>Niveaus klimmen</a:t>
            </a:r>
          </a:p>
        </p:txBody>
      </p:sp>
      <p:pic>
        <p:nvPicPr>
          <p:cNvPr id="6" name="Afbeelding 5" descr="Afbeelding met tekst, schermopname, software, Multimediasoftware&#10;&#10;Automatisch gegenereerde beschrijving">
            <a:extLst>
              <a:ext uri="{FF2B5EF4-FFF2-40B4-BE49-F238E27FC236}">
                <a16:creationId xmlns:a16="http://schemas.microsoft.com/office/drawing/2014/main" id="{C49CFD0E-CB5E-EBE0-51A5-04845099F1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1482" y="1121871"/>
            <a:ext cx="5762519" cy="4104471"/>
          </a:xfrm>
          <a:prstGeom prst="rect">
            <a:avLst/>
          </a:prstGeom>
          <a:noFill/>
        </p:spPr>
      </p:pic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F38BF72E-CD06-6D6D-9248-EE0632A83DF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08000" y="2305050"/>
            <a:ext cx="4525963" cy="97571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buChar char="•"/>
            </a:pPr>
            <a:r>
              <a:rPr lang="nl-NL" sz="2000" b="0" dirty="0">
                <a:solidFill>
                  <a:schemeClr val="bg1"/>
                </a:solidFill>
                <a:latin typeface="Raleway"/>
              </a:rPr>
              <a:t>Niveausysteem</a:t>
            </a:r>
          </a:p>
          <a:p>
            <a:pPr marL="285750" indent="-285750">
              <a:buChar char="•"/>
            </a:pPr>
            <a:r>
              <a:rPr lang="nl-NL" sz="2000" b="0" dirty="0">
                <a:solidFill>
                  <a:schemeClr val="bg1"/>
                </a:solidFill>
                <a:latin typeface="Raleway"/>
              </a:rPr>
              <a:t>Leer op jouw tempo</a:t>
            </a:r>
          </a:p>
          <a:p>
            <a:endParaRPr lang="nl-NL" b="0" dirty="0">
              <a:solidFill>
                <a:schemeClr val="bg1"/>
              </a:solidFill>
              <a:latin typeface="Raleway"/>
            </a:endParaRPr>
          </a:p>
          <a:p>
            <a:endParaRPr lang="nl-NL" b="0" dirty="0">
              <a:solidFill>
                <a:schemeClr val="bg1"/>
              </a:solidFill>
              <a:latin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3472130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4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93693474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STA_ (1)  -  Alleen-lezen" id="{AF14D6A1-C286-4B91-81E0-03FB4096B017}" vid="{09402F4F-0CE7-4B28-9AAE-06D078946CF8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A9072BD22CF2441A826B716ABA941E4" ma:contentTypeVersion="4" ma:contentTypeDescription="Een nieuw document maken." ma:contentTypeScope="" ma:versionID="cf9585027e31e653fdb409e6cbc1cf1e">
  <xsd:schema xmlns:xsd="http://www.w3.org/2001/XMLSchema" xmlns:xs="http://www.w3.org/2001/XMLSchema" xmlns:p="http://schemas.microsoft.com/office/2006/metadata/properties" xmlns:ns2="ed2e3333-a300-4adc-9898-ec9b69d2bd8e" targetNamespace="http://schemas.microsoft.com/office/2006/metadata/properties" ma:root="true" ma:fieldsID="a263a3b0481093678f667e03155a1fa2" ns2:_="">
    <xsd:import namespace="ed2e3333-a300-4adc-9898-ec9b69d2bd8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d2e3333-a300-4adc-9898-ec9b69d2bd8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B2A4842-B4ED-4E6D-B9CF-EB304F2F6052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0ACCDDC3-E285-460D-A9D6-7BEF635DE6B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9B51BDC-4348-470E-97E8-66670945D63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d2e3333-a300-4adc-9898-ec9b69d2bd8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0</Words>
  <Application>Microsoft Office PowerPoint</Application>
  <PresentationFormat>Breedbeeld</PresentationFormat>
  <Paragraphs>0</Paragraphs>
  <Slides>9</Slides>
  <Notes>0</Notes>
  <HiddenSlides>0</HiddenSlides>
  <MMClips>0</MMClips>
  <ScaleCrop>false</ScaleCrop>
  <HeadingPairs>
    <vt:vector size="4" baseType="variant">
      <vt:variant>
        <vt:lpstr>Thema</vt:lpstr>
      </vt:variant>
      <vt:variant>
        <vt:i4>1</vt:i4>
      </vt:variant>
      <vt:variant>
        <vt:lpstr>Diatitels</vt:lpstr>
      </vt:variant>
      <vt:variant>
        <vt:i4>9</vt:i4>
      </vt:variant>
    </vt:vector>
  </HeadingPairs>
  <TitlesOfParts>
    <vt:vector size="10" baseType="lpstr">
      <vt:lpstr>Kantoorthema</vt:lpstr>
      <vt:lpstr>PVO Limburg</vt:lpstr>
      <vt:lpstr>Folder</vt:lpstr>
      <vt:lpstr>Landingspagina</vt:lpstr>
      <vt:lpstr>Waarom een Landingspagina</vt:lpstr>
      <vt:lpstr>Landingspagina</vt:lpstr>
      <vt:lpstr>Windows-applicatie</vt:lpstr>
      <vt:lpstr>UI-uitleg</vt:lpstr>
      <vt:lpstr>Levels</vt:lpstr>
      <vt:lpstr>PowerPoint-presentatie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/>
  <cp:lastModifiedBy/>
  <cp:revision>399</cp:revision>
  <dcterms:created xsi:type="dcterms:W3CDTF">2023-12-19T12:28:10Z</dcterms:created>
  <dcterms:modified xsi:type="dcterms:W3CDTF">2023-12-20T12:15:32Z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0x0101008A9072BD22CF2441A826B716ABA941E4</vt:lpwstr>
  </property>
</Properties>
</file>